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itya Garg" userId="36ea6a06-3cc7-4eca-94e7-aad29d117e93" providerId="ADAL" clId="{89A8ABAE-2ED7-4F9F-8A55-F9EABC32269E}"/>
    <pc:docChg chg="modSld">
      <pc:chgData name="Aditya Garg" userId="36ea6a06-3cc7-4eca-94e7-aad29d117e93" providerId="ADAL" clId="{89A8ABAE-2ED7-4F9F-8A55-F9EABC32269E}" dt="2025-02-06T09:29:27.487" v="1" actId="1076"/>
      <pc:docMkLst>
        <pc:docMk/>
      </pc:docMkLst>
      <pc:sldChg chg="modSp mod">
        <pc:chgData name="Aditya Garg" userId="36ea6a06-3cc7-4eca-94e7-aad29d117e93" providerId="ADAL" clId="{89A8ABAE-2ED7-4F9F-8A55-F9EABC32269E}" dt="2025-02-06T09:29:27.487" v="1" actId="1076"/>
        <pc:sldMkLst>
          <pc:docMk/>
          <pc:sldMk cId="1514200021" sldId="256"/>
        </pc:sldMkLst>
        <pc:picChg chg="mod">
          <ac:chgData name="Aditya Garg" userId="36ea6a06-3cc7-4eca-94e7-aad29d117e93" providerId="ADAL" clId="{89A8ABAE-2ED7-4F9F-8A55-F9EABC32269E}" dt="2025-02-06T09:29:27.487" v="1" actId="1076"/>
          <ac:picMkLst>
            <pc:docMk/>
            <pc:sldMk cId="1514200021" sldId="256"/>
            <ac:picMk id="10" creationId="{85DC6ADF-053E-4E5C-4350-1E26DFFE13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A82328B9-886D-4C68-5550-8017CDAEB8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7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36DFF781-2F8B-8E1B-960A-0FF37B0F63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4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79C25BF0-B3A3-82D7-0969-7A262DEAB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6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AF760D82-8D39-0B18-D9C4-873BD3CCD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1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2/6/2025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DD4D6DF3-BF69-99C3-7ED9-C6534DB47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5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52623971-CA2B-26BC-5966-E4D2AF3552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2/6/2025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42DDA6B3-5CB7-8021-596F-CD37865B9B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0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9991300A-7D1E-C3CA-F74A-42B292D5B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86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4B7A354D-39CF-D0DC-1809-AD38C6DDBD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9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56CC9AFA-F8B6-EE44-25B5-86AB27143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6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D0607A01-B8FA-DEA8-6755-61E63635EC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751" y="210075"/>
            <a:ext cx="1595056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2/6/2025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1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3D3CC2-92C0-446B-91D6-D95EB3355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897C999-28FA-4C54-8B7D-F10AACDEF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8177" y="0"/>
            <a:ext cx="7360775" cy="6858000"/>
          </a:xfrm>
          <a:custGeom>
            <a:avLst/>
            <a:gdLst>
              <a:gd name="connsiteX0" fmla="*/ 615190 w 7360775"/>
              <a:gd name="connsiteY0" fmla="*/ 3536635 h 6858000"/>
              <a:gd name="connsiteX1" fmla="*/ 1124778 w 7360775"/>
              <a:gd name="connsiteY1" fmla="*/ 4046223 h 6858000"/>
              <a:gd name="connsiteX2" fmla="*/ 615190 w 7360775"/>
              <a:gd name="connsiteY2" fmla="*/ 4555811 h 6858000"/>
              <a:gd name="connsiteX3" fmla="*/ 105602 w 7360775"/>
              <a:gd name="connsiteY3" fmla="*/ 4046223 h 6858000"/>
              <a:gd name="connsiteX4" fmla="*/ 615190 w 7360775"/>
              <a:gd name="connsiteY4" fmla="*/ 3536635 h 6858000"/>
              <a:gd name="connsiteX5" fmla="*/ 1497780 w 7360775"/>
              <a:gd name="connsiteY5" fmla="*/ 0 h 6858000"/>
              <a:gd name="connsiteX6" fmla="*/ 1997377 w 7360775"/>
              <a:gd name="connsiteY6" fmla="*/ 0 h 6858000"/>
              <a:gd name="connsiteX7" fmla="*/ 5164844 w 7360775"/>
              <a:gd name="connsiteY7" fmla="*/ 0 h 6858000"/>
              <a:gd name="connsiteX8" fmla="*/ 5726653 w 7360775"/>
              <a:gd name="connsiteY8" fmla="*/ 0 h 6858000"/>
              <a:gd name="connsiteX9" fmla="*/ 7360775 w 7360775"/>
              <a:gd name="connsiteY9" fmla="*/ 0 h 6858000"/>
              <a:gd name="connsiteX10" fmla="*/ 7360775 w 7360775"/>
              <a:gd name="connsiteY10" fmla="*/ 6858000 h 6858000"/>
              <a:gd name="connsiteX11" fmla="*/ 5726653 w 7360775"/>
              <a:gd name="connsiteY11" fmla="*/ 6858000 h 6858000"/>
              <a:gd name="connsiteX12" fmla="*/ 1997377 w 7360775"/>
              <a:gd name="connsiteY12" fmla="*/ 6858000 h 6858000"/>
              <a:gd name="connsiteX13" fmla="*/ 311757 w 7360775"/>
              <a:gd name="connsiteY13" fmla="*/ 6858000 h 6858000"/>
              <a:gd name="connsiteX14" fmla="*/ 314130 w 7360775"/>
              <a:gd name="connsiteY14" fmla="*/ 6707670 h 6858000"/>
              <a:gd name="connsiteX15" fmla="*/ 599702 w 7360775"/>
              <a:gd name="connsiteY15" fmla="*/ 5670858 h 6858000"/>
              <a:gd name="connsiteX16" fmla="*/ 1211433 w 7360775"/>
              <a:gd name="connsiteY16" fmla="*/ 4641255 h 6858000"/>
              <a:gd name="connsiteX17" fmla="*/ 1053041 w 7360775"/>
              <a:gd name="connsiteY17" fmla="*/ 3164269 h 6858000"/>
              <a:gd name="connsiteX18" fmla="*/ 607048 w 7360775"/>
              <a:gd name="connsiteY18" fmla="*/ 2589405 h 6858000"/>
              <a:gd name="connsiteX19" fmla="*/ 1054915 w 7360775"/>
              <a:gd name="connsiteY19" fmla="*/ 1068099 h 6858000"/>
              <a:gd name="connsiteX20" fmla="*/ 1502877 w 7360775"/>
              <a:gd name="connsiteY20" fmla="*/ 419995 h 6858000"/>
              <a:gd name="connsiteX21" fmla="*/ 1505904 w 7360775"/>
              <a:gd name="connsiteY21" fmla="*/ 184996 h 6858000"/>
              <a:gd name="connsiteX22" fmla="*/ 14543 w 7360775"/>
              <a:gd name="connsiteY22" fmla="*/ 0 h 6858000"/>
              <a:gd name="connsiteX23" fmla="*/ 879351 w 7360775"/>
              <a:gd name="connsiteY23" fmla="*/ 0 h 6858000"/>
              <a:gd name="connsiteX24" fmla="*/ 892053 w 7360775"/>
              <a:gd name="connsiteY24" fmla="*/ 78052 h 6858000"/>
              <a:gd name="connsiteX25" fmla="*/ 561940 w 7360775"/>
              <a:gd name="connsiteY25" fmla="*/ 535443 h 6858000"/>
              <a:gd name="connsiteX26" fmla="*/ 15319 w 7360775"/>
              <a:gd name="connsiteY26" fmla="*/ 219852 h 6858000"/>
              <a:gd name="connsiteX27" fmla="*/ 4234 w 7360775"/>
              <a:gd name="connsiteY27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360775" h="6858000">
                <a:moveTo>
                  <a:pt x="615190" y="3536635"/>
                </a:moveTo>
                <a:cubicBezTo>
                  <a:pt x="896628" y="3536635"/>
                  <a:pt x="1124778" y="3764785"/>
                  <a:pt x="1124778" y="4046223"/>
                </a:cubicBezTo>
                <a:cubicBezTo>
                  <a:pt x="1124778" y="4327661"/>
                  <a:pt x="896628" y="4555811"/>
                  <a:pt x="615190" y="4555811"/>
                </a:cubicBezTo>
                <a:cubicBezTo>
                  <a:pt x="333752" y="4555811"/>
                  <a:pt x="105602" y="4327661"/>
                  <a:pt x="105602" y="4046223"/>
                </a:cubicBezTo>
                <a:cubicBezTo>
                  <a:pt x="105602" y="3764785"/>
                  <a:pt x="333752" y="3536635"/>
                  <a:pt x="615190" y="3536635"/>
                </a:cubicBezTo>
                <a:close/>
                <a:moveTo>
                  <a:pt x="1497780" y="0"/>
                </a:moveTo>
                <a:lnTo>
                  <a:pt x="1997377" y="0"/>
                </a:lnTo>
                <a:lnTo>
                  <a:pt x="5164844" y="0"/>
                </a:lnTo>
                <a:lnTo>
                  <a:pt x="5726653" y="0"/>
                </a:lnTo>
                <a:lnTo>
                  <a:pt x="7360775" y="0"/>
                </a:lnTo>
                <a:lnTo>
                  <a:pt x="7360775" y="6858000"/>
                </a:lnTo>
                <a:lnTo>
                  <a:pt x="5726653" y="6858000"/>
                </a:lnTo>
                <a:lnTo>
                  <a:pt x="1997377" y="6858000"/>
                </a:lnTo>
                <a:lnTo>
                  <a:pt x="311757" y="6858000"/>
                </a:lnTo>
                <a:lnTo>
                  <a:pt x="314130" y="6707670"/>
                </a:lnTo>
                <a:cubicBezTo>
                  <a:pt x="335132" y="6366409"/>
                  <a:pt x="433651" y="6019042"/>
                  <a:pt x="599702" y="5670858"/>
                </a:cubicBezTo>
                <a:cubicBezTo>
                  <a:pt x="770257" y="5311556"/>
                  <a:pt x="1010813" y="4986832"/>
                  <a:pt x="1211433" y="4641255"/>
                </a:cubicBezTo>
                <a:cubicBezTo>
                  <a:pt x="1493036" y="4154456"/>
                  <a:pt x="1511835" y="3622744"/>
                  <a:pt x="1053041" y="3164269"/>
                </a:cubicBezTo>
                <a:cubicBezTo>
                  <a:pt x="881977" y="2993264"/>
                  <a:pt x="700422" y="2805523"/>
                  <a:pt x="607048" y="2589405"/>
                </a:cubicBezTo>
                <a:cubicBezTo>
                  <a:pt x="366279" y="2032158"/>
                  <a:pt x="541125" y="1508061"/>
                  <a:pt x="1054915" y="1068099"/>
                </a:cubicBezTo>
                <a:cubicBezTo>
                  <a:pt x="1261027" y="891535"/>
                  <a:pt x="1489688" y="709488"/>
                  <a:pt x="1502877" y="419995"/>
                </a:cubicBezTo>
                <a:cubicBezTo>
                  <a:pt x="1506389" y="341910"/>
                  <a:pt x="1507262" y="263520"/>
                  <a:pt x="1505904" y="184996"/>
                </a:cubicBezTo>
                <a:close/>
                <a:moveTo>
                  <a:pt x="14543" y="0"/>
                </a:moveTo>
                <a:lnTo>
                  <a:pt x="879351" y="0"/>
                </a:lnTo>
                <a:lnTo>
                  <a:pt x="892053" y="78052"/>
                </a:lnTo>
                <a:cubicBezTo>
                  <a:pt x="904492" y="285271"/>
                  <a:pt x="770271" y="479621"/>
                  <a:pt x="561940" y="535443"/>
                </a:cubicBezTo>
                <a:cubicBezTo>
                  <a:pt x="323846" y="599240"/>
                  <a:pt x="79116" y="457945"/>
                  <a:pt x="15319" y="219852"/>
                </a:cubicBezTo>
                <a:cubicBezTo>
                  <a:pt x="-631" y="160329"/>
                  <a:pt x="-3762" y="100391"/>
                  <a:pt x="4234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C8B0A-9ED0-75D5-89CC-C5604A55D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663960"/>
            <a:ext cx="5486399" cy="1447274"/>
          </a:xfrm>
        </p:spPr>
        <p:txBody>
          <a:bodyPr anchor="t">
            <a:normAutofit/>
          </a:bodyPr>
          <a:lstStyle/>
          <a:p>
            <a:r>
              <a:rPr lang="en-US" sz="4400" dirty="0"/>
              <a:t>Topic Details</a:t>
            </a: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DA6A65-A7A8-8AEA-253A-871EE3F8B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687" y="1968875"/>
            <a:ext cx="4747018" cy="1447274"/>
          </a:xfrm>
        </p:spPr>
        <p:txBody>
          <a:bodyPr anchor="ctr">
            <a:normAutofit/>
          </a:bodyPr>
          <a:lstStyle/>
          <a:p>
            <a:r>
              <a:rPr lang="en-US" dirty="0"/>
              <a:t>Author names</a:t>
            </a:r>
            <a:endParaRPr lang="en-IN" dirty="0"/>
          </a:p>
        </p:txBody>
      </p:sp>
      <p:pic>
        <p:nvPicPr>
          <p:cNvPr id="10" name="Picture 9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85DC6ADF-053E-4E5C-4350-1E26DFFE1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633" y="1839652"/>
            <a:ext cx="4818685" cy="3178696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B23BC73-8107-327F-3156-3937346E49FB}"/>
              </a:ext>
            </a:extLst>
          </p:cNvPr>
          <p:cNvSpPr txBox="1">
            <a:spLocks/>
          </p:cNvSpPr>
          <p:nvPr/>
        </p:nvSpPr>
        <p:spPr>
          <a:xfrm>
            <a:off x="696687" y="4023130"/>
            <a:ext cx="4747018" cy="1447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Author Pictures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420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06482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Avenir Next LT Pro</vt:lpstr>
      <vt:lpstr>Posterama</vt:lpstr>
      <vt:lpstr>SplashVTI</vt:lpstr>
      <vt:lpstr>Topic Details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Aditya Garg</dc:creator>
  <cp:lastModifiedBy>Aditya Garg</cp:lastModifiedBy>
  <cp:revision>1</cp:revision>
  <dcterms:created xsi:type="dcterms:W3CDTF">2025-02-06T09:23:38Z</dcterms:created>
  <dcterms:modified xsi:type="dcterms:W3CDTF">2025-02-06T09:29:28Z</dcterms:modified>
</cp:coreProperties>
</file>